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0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5344C-22B5-4EEC-8CE0-204078ED25B6}" type="datetimeFigureOut">
              <a:rPr lang="es-MX" smtClean="0"/>
              <a:t>03/10/2018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B40B5-F3A2-446D-8859-4D2A7983DB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2637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B40B5-F3A2-446D-8859-4D2A7983DB5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92432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B40B5-F3A2-446D-8859-4D2A7983DB5A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5054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B40B5-F3A2-446D-8859-4D2A7983DB5A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536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B40B5-F3A2-446D-8859-4D2A7983DB5A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9522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B40B5-F3A2-446D-8859-4D2A7983DB5A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1522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B40B5-F3A2-446D-8859-4D2A7983DB5A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2466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B40B5-F3A2-446D-8859-4D2A7983DB5A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4207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B40B5-F3A2-446D-8859-4D2A7983DB5A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8349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B40B5-F3A2-446D-8859-4D2A7983DB5A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3237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B40B5-F3A2-446D-8859-4D2A7983DB5A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17127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B40B5-F3A2-446D-8859-4D2A7983DB5A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5573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8CF699-27D1-43F8-AFBA-D25C216734BB}" type="datetimeFigureOut">
              <a:rPr lang="es-MX" smtClean="0"/>
              <a:t>03/10/2018</a:t>
            </a:fld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14ECDC-A821-483A-AE34-6832E5DFD0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843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8CF699-27D1-43F8-AFBA-D25C216734BB}" type="datetimeFigureOut">
              <a:rPr lang="es-MX" smtClean="0"/>
              <a:t>03/10/2018</a:t>
            </a:fld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14ECDC-A821-483A-AE34-6832E5DFD0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683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8CF699-27D1-43F8-AFBA-D25C216734BB}" type="datetimeFigureOut">
              <a:rPr lang="es-MX" smtClean="0"/>
              <a:t>03/10/2018</a:t>
            </a:fld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14ECDC-A821-483A-AE34-6832E5DFD0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649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 Rectángulo"/>
          <p:cNvSpPr/>
          <p:nvPr/>
        </p:nvSpPr>
        <p:spPr>
          <a:xfrm>
            <a:off x="8435975" y="6694488"/>
            <a:ext cx="690563" cy="163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751138" cy="476250"/>
          </a:xfrm>
        </p:spPr>
        <p:txBody>
          <a:bodyPr/>
          <a:lstStyle>
            <a:lvl1pPr>
              <a:defRPr sz="1200" smtClean="0"/>
            </a:lvl1pPr>
          </a:lstStyle>
          <a:p>
            <a:fld id="{778CF699-27D1-43F8-AFBA-D25C216734BB}" type="datetimeFigureOut">
              <a:rPr lang="es-MX" smtClean="0"/>
              <a:t>03/10/2018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4014788" cy="476250"/>
          </a:xfrm>
        </p:spPr>
        <p:txBody>
          <a:bodyPr/>
          <a:lstStyle>
            <a:lvl1pPr>
              <a:defRPr sz="1200" smtClean="0"/>
            </a:lvl1pPr>
          </a:lstStyle>
          <a:p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714ECDC-A821-483A-AE34-6832E5DFD0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5295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8CF699-27D1-43F8-AFBA-D25C216734BB}" type="datetimeFigureOut">
              <a:rPr lang="es-MX" smtClean="0"/>
              <a:t>03/10/2018</a:t>
            </a:fld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14ECDC-A821-483A-AE34-6832E5DFD0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5139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8CF699-27D1-43F8-AFBA-D25C216734BB}" type="datetimeFigureOut">
              <a:rPr lang="es-MX" smtClean="0"/>
              <a:t>03/10/2018</a:t>
            </a:fld>
            <a:endParaRPr lang="es-MX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14ECDC-A821-483A-AE34-6832E5DFD0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9345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8CF699-27D1-43F8-AFBA-D25C216734BB}" type="datetimeFigureOut">
              <a:rPr lang="es-MX" smtClean="0"/>
              <a:t>03/10/2018</a:t>
            </a:fld>
            <a:endParaRPr lang="es-MX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14ECDC-A821-483A-AE34-6832E5DFD0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3525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8CF699-27D1-43F8-AFBA-D25C216734BB}" type="datetimeFigureOut">
              <a:rPr lang="es-MX" smtClean="0"/>
              <a:t>03/10/2018</a:t>
            </a:fld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14ECDC-A821-483A-AE34-6832E5DFD0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4270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8CF699-27D1-43F8-AFBA-D25C216734BB}" type="datetimeFigureOut">
              <a:rPr lang="es-MX" smtClean="0"/>
              <a:t>03/10/2018</a:t>
            </a:fld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14ECDC-A821-483A-AE34-6832E5DFD0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0959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8CF699-27D1-43F8-AFBA-D25C216734BB}" type="datetimeFigureOut">
              <a:rPr lang="es-MX" smtClean="0"/>
              <a:t>03/10/2018</a:t>
            </a:fld>
            <a:endParaRPr lang="es-MX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14ECDC-A821-483A-AE34-6832E5DFD0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704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8CF699-27D1-43F8-AFBA-D25C216734BB}" type="datetimeFigureOut">
              <a:rPr lang="es-MX" smtClean="0"/>
              <a:t>03/10/2018</a:t>
            </a:fld>
            <a:endParaRPr lang="es-MX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MX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14ECDC-A821-483A-AE34-6832E5DFD0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8070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/>
              <a:t>Haga clic para modificar el estilo de texto del patrón</a:t>
            </a:r>
          </a:p>
          <a:p>
            <a:pPr lvl="1"/>
            <a:r>
              <a:rPr lang="es-ES" altLang="es-MX"/>
              <a:t>Segundo nivel</a:t>
            </a:r>
          </a:p>
          <a:p>
            <a:pPr lvl="2"/>
            <a:r>
              <a:rPr lang="es-ES" altLang="es-MX"/>
              <a:t>Tercer nivel</a:t>
            </a:r>
          </a:p>
          <a:p>
            <a:pPr lvl="3"/>
            <a:r>
              <a:rPr lang="es-ES" altLang="es-MX"/>
              <a:t>Cuarto nivel</a:t>
            </a:r>
          </a:p>
          <a:p>
            <a:pPr lvl="4"/>
            <a:r>
              <a:rPr lang="es-ES" altLang="es-MX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30273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fld id="{778CF699-27D1-43F8-AFBA-D25C216734BB}" type="datetimeFigureOut">
              <a:rPr lang="es-MX" smtClean="0"/>
              <a:t>03/10/2018</a:t>
            </a:fld>
            <a:endParaRPr lang="es-MX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39671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cs typeface="+mn-cs"/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8435975" y="6694488"/>
            <a:ext cx="690563" cy="163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fld id="{8714ECDC-A821-483A-AE34-6832E5DFD03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507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697512"/>
              </p:ext>
            </p:extLst>
          </p:nvPr>
        </p:nvGraphicFramePr>
        <p:xfrm>
          <a:off x="1835696" y="1885638"/>
          <a:ext cx="5873750" cy="1354138"/>
        </p:xfrm>
        <a:graphic>
          <a:graphicData uri="http://schemas.openxmlformats.org/drawingml/2006/table">
            <a:tbl>
              <a:tblPr/>
              <a:tblGrid>
                <a:gridCol w="2259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3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Nombre_Suc</a:t>
                      </a:r>
                      <a:endParaRPr kumimoji="0" lang="es-MX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No_prestamo</a:t>
                      </a:r>
                      <a:endParaRPr kumimoji="0" lang="es-MX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Importe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Fuertes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Fuertes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899592" y="1124744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s-MX" sz="2800" dirty="0">
                <a:sym typeface="Symbol" pitchFamily="18" charset="2"/>
              </a:rPr>
              <a:t></a:t>
            </a:r>
            <a:r>
              <a:rPr lang="es-MX" sz="2800" baseline="-25000" dirty="0" err="1">
                <a:sym typeface="Symbol" pitchFamily="18" charset="2"/>
              </a:rPr>
              <a:t>Nombre_Suc</a:t>
            </a:r>
            <a:r>
              <a:rPr lang="es-MX" sz="2800" baseline="-25000" dirty="0">
                <a:sym typeface="Symbol" pitchFamily="18" charset="2"/>
              </a:rPr>
              <a:t>=‘Fuertes’</a:t>
            </a:r>
            <a:r>
              <a:rPr lang="es-MX" sz="2800" dirty="0">
                <a:sym typeface="Symbol" pitchFamily="18" charset="2"/>
              </a:rPr>
              <a:t>(</a:t>
            </a:r>
            <a:r>
              <a:rPr lang="es-MX" sz="2800" dirty="0" err="1">
                <a:sym typeface="Symbol" pitchFamily="18" charset="2"/>
              </a:rPr>
              <a:t>Prestamo</a:t>
            </a:r>
            <a:r>
              <a:rPr lang="es-MX" sz="2800" dirty="0">
                <a:sym typeface="Symbol" pitchFamily="18" charset="2"/>
              </a:rPr>
              <a:t>)</a:t>
            </a:r>
          </a:p>
          <a:p>
            <a:pPr algn="ctr"/>
            <a:endParaRPr lang="es-MX" sz="2800" dirty="0"/>
          </a:p>
        </p:txBody>
      </p:sp>
      <p:graphicFrame>
        <p:nvGraphicFramePr>
          <p:cNvPr id="6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073023"/>
              </p:ext>
            </p:extLst>
          </p:nvPr>
        </p:nvGraphicFramePr>
        <p:xfrm>
          <a:off x="1835696" y="4405918"/>
          <a:ext cx="5873750" cy="903288"/>
        </p:xfrm>
        <a:graphic>
          <a:graphicData uri="http://schemas.openxmlformats.org/drawingml/2006/table">
            <a:tbl>
              <a:tblPr/>
              <a:tblGrid>
                <a:gridCol w="2259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3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Nombre_Suc</a:t>
                      </a:r>
                      <a:endParaRPr kumimoji="0" lang="es-MX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No_prestamo</a:t>
                      </a:r>
                      <a:endParaRPr kumimoji="0" lang="es-MX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Importe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Fuertes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899592" y="3685838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ym typeface="Symbol" pitchFamily="18" charset="2"/>
              </a:rPr>
              <a:t></a:t>
            </a:r>
            <a:r>
              <a:rPr lang="es-MX" sz="2800" baseline="-25000" dirty="0" err="1">
                <a:sym typeface="Symbol" pitchFamily="18" charset="2"/>
              </a:rPr>
              <a:t>Nombre_Suc</a:t>
            </a:r>
            <a:r>
              <a:rPr lang="es-MX" sz="2800" baseline="-25000" dirty="0">
                <a:sym typeface="Symbol" pitchFamily="18" charset="2"/>
              </a:rPr>
              <a:t>=‘Fuertes’</a:t>
            </a:r>
            <a:r>
              <a:rPr lang="es-MX" sz="2800" baseline="-25000" dirty="0">
                <a:cs typeface="Arial" charset="0"/>
                <a:sym typeface="Symbol" pitchFamily="18" charset="2"/>
              </a:rPr>
              <a:t>^ Importe&gt;1400</a:t>
            </a:r>
            <a:r>
              <a:rPr lang="es-MX" sz="2800" dirty="0">
                <a:sym typeface="Symbol" pitchFamily="18" charset="2"/>
              </a:rPr>
              <a:t>(</a:t>
            </a:r>
            <a:r>
              <a:rPr lang="es-MX" sz="2800" dirty="0" err="1">
                <a:sym typeface="Symbol" pitchFamily="18" charset="2"/>
              </a:rPr>
              <a:t>Prestamo</a:t>
            </a:r>
            <a:r>
              <a:rPr lang="es-MX" sz="2800" dirty="0">
                <a:sym typeface="Symbol" pitchFamily="18" charset="2"/>
              </a:rPr>
              <a:t>)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4218215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19" y="116632"/>
            <a:ext cx="8712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 defTabSz="8347075">
              <a:defRPr/>
            </a:pPr>
            <a:r>
              <a:rPr lang="es-MX" sz="2800" dirty="0">
                <a:sym typeface="Symbol" pitchFamily="18" charset="2"/>
              </a:rPr>
              <a:t></a:t>
            </a:r>
            <a:r>
              <a:rPr lang="es-MX" sz="2800" baseline="-25000" dirty="0" err="1">
                <a:sym typeface="Symbol" pitchFamily="18" charset="2"/>
              </a:rPr>
              <a:t>Nombre_cliente</a:t>
            </a:r>
            <a:r>
              <a:rPr lang="es-MX" sz="2800" baseline="-25000" dirty="0">
                <a:sym typeface="Symbol" pitchFamily="18" charset="2"/>
              </a:rPr>
              <a:t>, </a:t>
            </a:r>
            <a:r>
              <a:rPr lang="es-MX" sz="2800" baseline="-25000" dirty="0" err="1">
                <a:sym typeface="Symbol" pitchFamily="18" charset="2"/>
              </a:rPr>
              <a:t>No_prestamo</a:t>
            </a:r>
            <a:r>
              <a:rPr lang="es-MX" sz="2800" baseline="-25000" dirty="0">
                <a:sym typeface="Symbol" pitchFamily="18" charset="2"/>
              </a:rPr>
              <a:t>, Importe</a:t>
            </a:r>
            <a:r>
              <a:rPr lang="es-MX" sz="2800" dirty="0">
                <a:sym typeface="Symbol" pitchFamily="18" charset="2"/>
              </a:rPr>
              <a:t>(Prestatario [] </a:t>
            </a:r>
            <a:r>
              <a:rPr lang="es-MX" sz="2800" dirty="0" err="1">
                <a:sym typeface="Symbol" pitchFamily="18" charset="2"/>
              </a:rPr>
              <a:t>Prestamo</a:t>
            </a:r>
            <a:r>
              <a:rPr lang="es-MX" sz="2800" dirty="0">
                <a:sym typeface="Symbol" pitchFamily="18" charset="2"/>
              </a:rPr>
              <a:t>)</a:t>
            </a:r>
            <a:endParaRPr lang="es-MX" sz="2800" dirty="0"/>
          </a:p>
        </p:txBody>
      </p:sp>
      <p:graphicFrame>
        <p:nvGraphicFramePr>
          <p:cNvPr id="3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106670"/>
              </p:ext>
            </p:extLst>
          </p:nvPr>
        </p:nvGraphicFramePr>
        <p:xfrm>
          <a:off x="596126" y="790824"/>
          <a:ext cx="7514907" cy="2926208"/>
        </p:xfrm>
        <a:graphic>
          <a:graphicData uri="http://schemas.openxmlformats.org/drawingml/2006/table">
            <a:tbl>
              <a:tblPr/>
              <a:tblGrid>
                <a:gridCol w="2305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1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2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63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Nombre_cliente</a:t>
                      </a:r>
                      <a:endParaRPr kumimoji="0" lang="es-MX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No_prestamo</a:t>
                      </a:r>
                      <a:endParaRPr kumimoji="0" lang="es-MX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Nombre_Suc</a:t>
                      </a:r>
                      <a:endParaRPr kumimoji="0" lang="es-MX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Importe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Fernández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Fuertes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Gómez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P93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Dorada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Gómez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Fuertes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López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Centro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Pérez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P17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Centro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Santos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Mirador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Martínez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P17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Centro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4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154420"/>
              </p:ext>
            </p:extLst>
          </p:nvPr>
        </p:nvGraphicFramePr>
        <p:xfrm>
          <a:off x="1702321" y="3789040"/>
          <a:ext cx="5612765" cy="2926208"/>
        </p:xfrm>
        <a:graphic>
          <a:graphicData uri="http://schemas.openxmlformats.org/drawingml/2006/table">
            <a:tbl>
              <a:tblPr/>
              <a:tblGrid>
                <a:gridCol w="2305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1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Nombre_cliente</a:t>
                      </a:r>
                      <a:endParaRPr kumimoji="0" lang="es-MX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No_prestamo</a:t>
                      </a:r>
                      <a:endParaRPr kumimoji="0" lang="es-MX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Importe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Fernández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Gómez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P93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Gómez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López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Pérez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P17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Santos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Martínez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P17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777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1082679"/>
            <a:ext cx="8676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defRPr/>
            </a:pPr>
            <a:r>
              <a:rPr lang="es-MX" sz="2800" dirty="0">
                <a:sym typeface="Symbol" pitchFamily="18" charset="2"/>
              </a:rPr>
              <a:t></a:t>
            </a:r>
            <a:r>
              <a:rPr lang="es-MX" sz="2800" baseline="-25000" dirty="0" err="1">
                <a:sym typeface="Symbol" pitchFamily="18" charset="2"/>
              </a:rPr>
              <a:t>Nombre_cliente</a:t>
            </a:r>
            <a:r>
              <a:rPr lang="es-MX" sz="2800" baseline="-25000" dirty="0">
                <a:sym typeface="Symbol" pitchFamily="18" charset="2"/>
              </a:rPr>
              <a:t> </a:t>
            </a:r>
            <a:r>
              <a:rPr lang="es-MX" sz="2800" dirty="0">
                <a:sym typeface="Symbol" pitchFamily="18" charset="2"/>
              </a:rPr>
              <a:t>(Prestatario)  </a:t>
            </a:r>
            <a:r>
              <a:rPr lang="es-MX" sz="2800" baseline="-25000" dirty="0" err="1">
                <a:sym typeface="Symbol" pitchFamily="18" charset="2"/>
              </a:rPr>
              <a:t>Nombre_cliente</a:t>
            </a:r>
            <a:r>
              <a:rPr lang="es-MX" sz="2800" dirty="0">
                <a:sym typeface="Symbol" pitchFamily="18" charset="2"/>
              </a:rPr>
              <a:t>(Impositor)</a:t>
            </a:r>
          </a:p>
        </p:txBody>
      </p:sp>
      <p:graphicFrame>
        <p:nvGraphicFramePr>
          <p:cNvPr id="3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305275"/>
              </p:ext>
            </p:extLst>
          </p:nvPr>
        </p:nvGraphicFramePr>
        <p:xfrm>
          <a:off x="6084168" y="2059602"/>
          <a:ext cx="2508250" cy="2835198"/>
        </p:xfrm>
        <a:graphic>
          <a:graphicData uri="http://schemas.openxmlformats.org/drawingml/2006/table">
            <a:tbl>
              <a:tblPr/>
              <a:tblGrid>
                <a:gridCol w="250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3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Nombre_cliente</a:t>
                      </a:r>
                      <a:endParaRPr kumimoji="0" lang="es-MX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Abril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Gómez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González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López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Ramírez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Santos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857532"/>
              </p:ext>
            </p:extLst>
          </p:nvPr>
        </p:nvGraphicFramePr>
        <p:xfrm>
          <a:off x="269464" y="1987594"/>
          <a:ext cx="2765425" cy="3241606"/>
        </p:xfrm>
        <a:graphic>
          <a:graphicData uri="http://schemas.openxmlformats.org/drawingml/2006/table">
            <a:tbl>
              <a:tblPr/>
              <a:tblGrid>
                <a:gridCol w="276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Nombre_cliente</a:t>
                      </a:r>
                      <a:endParaRPr kumimoji="0" lang="es-MX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Fernández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Gómez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López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Pérez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3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Santos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Arellano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Martínez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542202"/>
              </p:ext>
            </p:extLst>
          </p:nvPr>
        </p:nvGraphicFramePr>
        <p:xfrm>
          <a:off x="3207035" y="2953998"/>
          <a:ext cx="2765425" cy="1625884"/>
        </p:xfrm>
        <a:graphic>
          <a:graphicData uri="http://schemas.openxmlformats.org/drawingml/2006/table">
            <a:tbl>
              <a:tblPr/>
              <a:tblGrid>
                <a:gridCol w="276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Nombre_cliente</a:t>
                      </a:r>
                      <a:endParaRPr kumimoji="0" lang="es-MX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Gómez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López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Santos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903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1317178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ym typeface="Symbol" pitchFamily="18" charset="2"/>
              </a:rPr>
              <a:t></a:t>
            </a:r>
            <a:r>
              <a:rPr lang="es-MX" sz="2800" baseline="-25000" dirty="0" err="1">
                <a:sym typeface="Symbol" pitchFamily="18" charset="2"/>
              </a:rPr>
              <a:t>Nombre_Suc</a:t>
            </a:r>
            <a:r>
              <a:rPr lang="es-MX" sz="2800" baseline="-25000" dirty="0">
                <a:sym typeface="Symbol" pitchFamily="18" charset="2"/>
              </a:rPr>
              <a:t>=‘Fuertes’ </a:t>
            </a:r>
            <a:r>
              <a:rPr lang="es-MX" sz="2800" baseline="-25000" dirty="0">
                <a:cs typeface="Arial" charset="0"/>
                <a:sym typeface="Symbol" pitchFamily="18" charset="2"/>
              </a:rPr>
              <a:t>v Importe&gt;1400</a:t>
            </a:r>
            <a:r>
              <a:rPr lang="es-MX" sz="2800" dirty="0">
                <a:sym typeface="Symbol" pitchFamily="18" charset="2"/>
              </a:rPr>
              <a:t>(</a:t>
            </a:r>
            <a:r>
              <a:rPr lang="es-MX" sz="2800" dirty="0" err="1">
                <a:sym typeface="Symbol" pitchFamily="18" charset="2"/>
              </a:rPr>
              <a:t>Prestamo</a:t>
            </a:r>
            <a:r>
              <a:rPr lang="es-MX" sz="2800" dirty="0">
                <a:sym typeface="Symbol" pitchFamily="18" charset="2"/>
              </a:rPr>
              <a:t>)</a:t>
            </a:r>
            <a:endParaRPr lang="es-MX" sz="2800" dirty="0"/>
          </a:p>
        </p:txBody>
      </p:sp>
      <p:graphicFrame>
        <p:nvGraphicFramePr>
          <p:cNvPr id="3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294329"/>
              </p:ext>
            </p:extLst>
          </p:nvPr>
        </p:nvGraphicFramePr>
        <p:xfrm>
          <a:off x="1434554" y="2037258"/>
          <a:ext cx="5873750" cy="2255838"/>
        </p:xfrm>
        <a:graphic>
          <a:graphicData uri="http://schemas.openxmlformats.org/drawingml/2006/table">
            <a:tbl>
              <a:tblPr/>
              <a:tblGrid>
                <a:gridCol w="2259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3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Nombre_Suc</a:t>
                      </a:r>
                      <a:endParaRPr kumimoji="0" lang="es-MX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No_prestamo</a:t>
                      </a:r>
                      <a:endParaRPr kumimoji="0" lang="es-MX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Importe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Centro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Fuertes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Fuertes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Ánimas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204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834713"/>
              </p:ext>
            </p:extLst>
          </p:nvPr>
        </p:nvGraphicFramePr>
        <p:xfrm>
          <a:off x="2627784" y="1760064"/>
          <a:ext cx="3614738" cy="3613152"/>
        </p:xfrm>
        <a:graphic>
          <a:graphicData uri="http://schemas.openxmlformats.org/drawingml/2006/table">
            <a:tbl>
              <a:tblPr/>
              <a:tblGrid>
                <a:gridCol w="2243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No_prestamo</a:t>
                      </a:r>
                      <a:endParaRPr kumimoji="0" lang="es-MX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Importe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456506" y="994978"/>
            <a:ext cx="80759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s-MX" sz="2800" dirty="0">
                <a:sym typeface="Symbol" pitchFamily="18" charset="2"/>
              </a:rPr>
              <a:t></a:t>
            </a:r>
            <a:r>
              <a:rPr lang="es-MX" sz="2800" baseline="-25000" dirty="0" err="1">
                <a:sym typeface="Symbol" pitchFamily="18" charset="2"/>
              </a:rPr>
              <a:t>No_prestamo</a:t>
            </a:r>
            <a:r>
              <a:rPr lang="es-MX" sz="2800" baseline="-25000" dirty="0">
                <a:sym typeface="Symbol" pitchFamily="18" charset="2"/>
              </a:rPr>
              <a:t>, Importe</a:t>
            </a:r>
            <a:r>
              <a:rPr lang="es-MX" sz="2800" dirty="0">
                <a:sym typeface="Symbol" pitchFamily="18" charset="2"/>
              </a:rPr>
              <a:t>(</a:t>
            </a:r>
            <a:r>
              <a:rPr lang="es-MX" sz="2800" dirty="0" err="1">
                <a:sym typeface="Symbol" pitchFamily="18" charset="2"/>
              </a:rPr>
              <a:t>Prestamo</a:t>
            </a:r>
            <a:r>
              <a:rPr lang="es-MX" sz="2800" dirty="0">
                <a:sym typeface="Symbol" pitchFamily="18" charset="2"/>
              </a:rPr>
              <a:t>)</a:t>
            </a:r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617377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860637"/>
            <a:ext cx="8568952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lnSpc>
                <a:spcPct val="90000"/>
              </a:lnSpc>
              <a:defRPr/>
            </a:pPr>
            <a:r>
              <a:rPr lang="es-MX" sz="2800" dirty="0">
                <a:sym typeface="Symbol" pitchFamily="18" charset="2"/>
              </a:rPr>
              <a:t></a:t>
            </a:r>
            <a:r>
              <a:rPr lang="es-MX" sz="2800" baseline="-25000" dirty="0" err="1">
                <a:sym typeface="Symbol" pitchFamily="18" charset="2"/>
              </a:rPr>
              <a:t>Nombre_cliente</a:t>
            </a:r>
            <a:r>
              <a:rPr lang="es-MX" sz="2800" baseline="-25000" dirty="0">
                <a:sym typeface="Symbol" pitchFamily="18" charset="2"/>
              </a:rPr>
              <a:t> </a:t>
            </a:r>
            <a:r>
              <a:rPr lang="es-MX" sz="2800" dirty="0">
                <a:sym typeface="Symbol" pitchFamily="18" charset="2"/>
              </a:rPr>
              <a:t>(Prestatario)  </a:t>
            </a:r>
            <a:r>
              <a:rPr lang="es-MX" sz="2800" baseline="-25000" dirty="0" err="1">
                <a:sym typeface="Symbol" pitchFamily="18" charset="2"/>
              </a:rPr>
              <a:t>Nombre_cliente</a:t>
            </a:r>
            <a:r>
              <a:rPr lang="es-MX" sz="2800" dirty="0">
                <a:sym typeface="Symbol" pitchFamily="18" charset="2"/>
              </a:rPr>
              <a:t>(Impositor)</a:t>
            </a:r>
            <a:endParaRPr lang="es-MX" sz="2800" dirty="0"/>
          </a:p>
        </p:txBody>
      </p:sp>
      <p:graphicFrame>
        <p:nvGraphicFramePr>
          <p:cNvPr id="4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916334"/>
              </p:ext>
            </p:extLst>
          </p:nvPr>
        </p:nvGraphicFramePr>
        <p:xfrm>
          <a:off x="6168206" y="1628800"/>
          <a:ext cx="2508250" cy="2835198"/>
        </p:xfrm>
        <a:graphic>
          <a:graphicData uri="http://schemas.openxmlformats.org/drawingml/2006/table">
            <a:tbl>
              <a:tblPr/>
              <a:tblGrid>
                <a:gridCol w="250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3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Nombre_cliente</a:t>
                      </a:r>
                      <a:endParaRPr kumimoji="0" lang="es-MX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Abril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Gómez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González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López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Ramírez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Santos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348661"/>
              </p:ext>
            </p:extLst>
          </p:nvPr>
        </p:nvGraphicFramePr>
        <p:xfrm>
          <a:off x="251520" y="1628800"/>
          <a:ext cx="2765425" cy="3241606"/>
        </p:xfrm>
        <a:graphic>
          <a:graphicData uri="http://schemas.openxmlformats.org/drawingml/2006/table">
            <a:tbl>
              <a:tblPr/>
              <a:tblGrid>
                <a:gridCol w="276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Nombre_cliente</a:t>
                      </a:r>
                      <a:endParaRPr kumimoji="0" lang="es-MX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Fernández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Gómez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López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Pérez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3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Santos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Arellano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Martínez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257514"/>
              </p:ext>
            </p:extLst>
          </p:nvPr>
        </p:nvGraphicFramePr>
        <p:xfrm>
          <a:off x="3243547" y="2060848"/>
          <a:ext cx="2765425" cy="4461019"/>
        </p:xfrm>
        <a:graphic>
          <a:graphicData uri="http://schemas.openxmlformats.org/drawingml/2006/table">
            <a:tbl>
              <a:tblPr/>
              <a:tblGrid>
                <a:gridCol w="276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Nombre_cliente</a:t>
                      </a:r>
                      <a:endParaRPr kumimoji="0" lang="es-MX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Fernández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Gómez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López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Pérez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3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Santos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Arellano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Martínez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Abril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González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Ramírez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381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1514727"/>
            <a:ext cx="8676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defRPr/>
            </a:pPr>
            <a:r>
              <a:rPr lang="es-MX" sz="2800" dirty="0">
                <a:sym typeface="Symbol" pitchFamily="18" charset="2"/>
              </a:rPr>
              <a:t></a:t>
            </a:r>
            <a:r>
              <a:rPr lang="es-MX" sz="2800" baseline="-25000" dirty="0" err="1">
                <a:sym typeface="Symbol" pitchFamily="18" charset="2"/>
              </a:rPr>
              <a:t>Nombre_cliente</a:t>
            </a:r>
            <a:r>
              <a:rPr lang="es-MX" sz="2800" baseline="-25000" dirty="0">
                <a:sym typeface="Symbol" pitchFamily="18" charset="2"/>
              </a:rPr>
              <a:t> </a:t>
            </a:r>
            <a:r>
              <a:rPr lang="es-MX" sz="2800" dirty="0">
                <a:sym typeface="Symbol" pitchFamily="18" charset="2"/>
              </a:rPr>
              <a:t>(Impositor)   </a:t>
            </a:r>
            <a:r>
              <a:rPr lang="es-MX" sz="2800" baseline="-25000" dirty="0" err="1">
                <a:sym typeface="Symbol" pitchFamily="18" charset="2"/>
              </a:rPr>
              <a:t>Nombre_cliente</a:t>
            </a:r>
            <a:r>
              <a:rPr lang="es-MX" sz="2800" dirty="0">
                <a:sym typeface="Symbol" pitchFamily="18" charset="2"/>
              </a:rPr>
              <a:t>(Prestatario)</a:t>
            </a:r>
          </a:p>
          <a:p>
            <a:endParaRPr lang="es-MX" sz="2000" dirty="0"/>
          </a:p>
        </p:txBody>
      </p:sp>
      <p:graphicFrame>
        <p:nvGraphicFramePr>
          <p:cNvPr id="3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849632"/>
              </p:ext>
            </p:extLst>
          </p:nvPr>
        </p:nvGraphicFramePr>
        <p:xfrm>
          <a:off x="6168206" y="2564904"/>
          <a:ext cx="2508250" cy="2835198"/>
        </p:xfrm>
        <a:graphic>
          <a:graphicData uri="http://schemas.openxmlformats.org/drawingml/2006/table">
            <a:tbl>
              <a:tblPr/>
              <a:tblGrid>
                <a:gridCol w="250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3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Nombre_cliente</a:t>
                      </a:r>
                      <a:endParaRPr kumimoji="0" lang="es-MX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Abril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Gómez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González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López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Ramírez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Santos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875332"/>
              </p:ext>
            </p:extLst>
          </p:nvPr>
        </p:nvGraphicFramePr>
        <p:xfrm>
          <a:off x="251520" y="2203618"/>
          <a:ext cx="2765425" cy="3241606"/>
        </p:xfrm>
        <a:graphic>
          <a:graphicData uri="http://schemas.openxmlformats.org/drawingml/2006/table">
            <a:tbl>
              <a:tblPr/>
              <a:tblGrid>
                <a:gridCol w="276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Nombre_cliente</a:t>
                      </a:r>
                      <a:endParaRPr kumimoji="0" lang="es-MX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Fernández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Gómez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López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Pérez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3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Santos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Arellano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Martínez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522741"/>
              </p:ext>
            </p:extLst>
          </p:nvPr>
        </p:nvGraphicFramePr>
        <p:xfrm>
          <a:off x="3207035" y="3067714"/>
          <a:ext cx="2765425" cy="2032355"/>
        </p:xfrm>
        <a:graphic>
          <a:graphicData uri="http://schemas.openxmlformats.org/drawingml/2006/table">
            <a:tbl>
              <a:tblPr/>
              <a:tblGrid>
                <a:gridCol w="276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Nombre_cliente</a:t>
                      </a:r>
                      <a:endParaRPr kumimoji="0" lang="es-MX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Fernández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Pérez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Arellano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Martínez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21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1300613"/>
            <a:ext cx="8676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defRPr/>
            </a:pPr>
            <a:r>
              <a:rPr lang="es-MX" sz="2800" dirty="0">
                <a:sym typeface="Symbol" pitchFamily="18" charset="2"/>
              </a:rPr>
              <a:t> </a:t>
            </a:r>
            <a:r>
              <a:rPr lang="es-MX" sz="2800" baseline="-25000" dirty="0" err="1">
                <a:sym typeface="Symbol" pitchFamily="18" charset="2"/>
              </a:rPr>
              <a:t>Nombre_cliente</a:t>
            </a:r>
            <a:r>
              <a:rPr lang="es-MX" sz="2800" dirty="0">
                <a:sym typeface="Symbol" pitchFamily="18" charset="2"/>
              </a:rPr>
              <a:t>(Prestatario)  </a:t>
            </a:r>
            <a:r>
              <a:rPr lang="es-MX" sz="2800" baseline="-25000" dirty="0" err="1">
                <a:sym typeface="Symbol" pitchFamily="18" charset="2"/>
              </a:rPr>
              <a:t>Nombre_cliente</a:t>
            </a:r>
            <a:r>
              <a:rPr lang="es-MX" sz="2800" baseline="-25000" dirty="0">
                <a:sym typeface="Symbol" pitchFamily="18" charset="2"/>
              </a:rPr>
              <a:t> </a:t>
            </a:r>
            <a:r>
              <a:rPr lang="es-MX" sz="2800" dirty="0">
                <a:sym typeface="Symbol" pitchFamily="18" charset="2"/>
              </a:rPr>
              <a:t>(Impositor)</a:t>
            </a:r>
          </a:p>
          <a:p>
            <a:endParaRPr lang="es-MX" sz="2000" dirty="0"/>
          </a:p>
        </p:txBody>
      </p:sp>
      <p:graphicFrame>
        <p:nvGraphicFramePr>
          <p:cNvPr id="3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138766"/>
              </p:ext>
            </p:extLst>
          </p:nvPr>
        </p:nvGraphicFramePr>
        <p:xfrm>
          <a:off x="611560" y="2322658"/>
          <a:ext cx="2508250" cy="2835198"/>
        </p:xfrm>
        <a:graphic>
          <a:graphicData uri="http://schemas.openxmlformats.org/drawingml/2006/table">
            <a:tbl>
              <a:tblPr/>
              <a:tblGrid>
                <a:gridCol w="2508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3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Nombre_cliente</a:t>
                      </a:r>
                      <a:endParaRPr kumimoji="0" lang="es-MX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Abril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Gómez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González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López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Ramírez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Santos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340493"/>
              </p:ext>
            </p:extLst>
          </p:nvPr>
        </p:nvGraphicFramePr>
        <p:xfrm>
          <a:off x="6162551" y="2131610"/>
          <a:ext cx="2765425" cy="3241606"/>
        </p:xfrm>
        <a:graphic>
          <a:graphicData uri="http://schemas.openxmlformats.org/drawingml/2006/table">
            <a:tbl>
              <a:tblPr/>
              <a:tblGrid>
                <a:gridCol w="276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Nombre_cliente</a:t>
                      </a:r>
                      <a:endParaRPr kumimoji="0" lang="es-MX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Fernández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Gómez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López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Pérez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3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Santos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Arellano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Martínez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666885"/>
              </p:ext>
            </p:extLst>
          </p:nvPr>
        </p:nvGraphicFramePr>
        <p:xfrm>
          <a:off x="3207035" y="3171932"/>
          <a:ext cx="2765425" cy="1625884"/>
        </p:xfrm>
        <a:graphic>
          <a:graphicData uri="http://schemas.openxmlformats.org/drawingml/2006/table">
            <a:tbl>
              <a:tblPr/>
              <a:tblGrid>
                <a:gridCol w="276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Nombre_cliente</a:t>
                      </a:r>
                      <a:endParaRPr kumimoji="0" lang="es-MX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Abril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González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Ramírez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6643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483768" y="116632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/>
              <a:t>Prestatario </a:t>
            </a:r>
            <a:r>
              <a:rPr lang="es-MX" sz="2800" dirty="0">
                <a:sym typeface="Symbol" pitchFamily="18" charset="2"/>
              </a:rPr>
              <a:t> </a:t>
            </a:r>
            <a:r>
              <a:rPr lang="es-MX" sz="2800" dirty="0" err="1">
                <a:sym typeface="Symbol" pitchFamily="18" charset="2"/>
              </a:rPr>
              <a:t>Prestamo</a:t>
            </a:r>
            <a:endParaRPr lang="es-MX" sz="2800" dirty="0"/>
          </a:p>
        </p:txBody>
      </p:sp>
      <p:graphicFrame>
        <p:nvGraphicFramePr>
          <p:cNvPr id="3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333886"/>
              </p:ext>
            </p:extLst>
          </p:nvPr>
        </p:nvGraphicFramePr>
        <p:xfrm>
          <a:off x="467545" y="783868"/>
          <a:ext cx="7865377" cy="5852464"/>
        </p:xfrm>
        <a:graphic>
          <a:graphicData uri="http://schemas.openxmlformats.org/drawingml/2006/table">
            <a:tbl>
              <a:tblPr/>
              <a:tblGrid>
                <a:gridCol w="1834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0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0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48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Nombre_cliente</a:t>
                      </a:r>
                      <a:endParaRPr kumimoji="0" lang="es-MX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No_prestamo1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Nombre_Suc</a:t>
                      </a:r>
                      <a:endParaRPr kumimoji="0" lang="es-MX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No_prestamo2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Importe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Fernández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Mirador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Fernández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Centro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Fernández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Fuertes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Fernández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Fuertes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Fernández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Centro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Fernández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Ánimas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Fernández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Dorada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Gómez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P93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Mirador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MX" dirty="0"/>
                        <a:t>…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…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Gómez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Centro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López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…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Pérez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P17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…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Santos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…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Arellano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P29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…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MX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Martínez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P17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Centro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Martínez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P17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Ánimas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Martínez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P17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Dorada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Martínez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P17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Mirador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490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260648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MX" sz="2800" dirty="0">
                <a:sym typeface="Symbol" pitchFamily="18" charset="2"/>
              </a:rPr>
              <a:t>(</a:t>
            </a:r>
            <a:r>
              <a:rPr lang="es-MX" sz="2800" baseline="-25000" dirty="0" err="1">
                <a:sym typeface="Symbol" pitchFamily="18" charset="2"/>
              </a:rPr>
              <a:t>Nombre_Suc</a:t>
            </a:r>
            <a:r>
              <a:rPr lang="es-MX" sz="2800" baseline="-25000" dirty="0">
                <a:sym typeface="Symbol" pitchFamily="18" charset="2"/>
              </a:rPr>
              <a:t>=‘Fuertes’ </a:t>
            </a:r>
            <a:r>
              <a:rPr lang="es-MX" sz="2800" dirty="0">
                <a:sym typeface="Symbol" pitchFamily="18" charset="2"/>
              </a:rPr>
              <a:t>(Prestatario  </a:t>
            </a:r>
            <a:r>
              <a:rPr lang="es-MX" sz="2800" dirty="0" err="1">
                <a:sym typeface="Symbol" pitchFamily="18" charset="2"/>
              </a:rPr>
              <a:t>Prestamo</a:t>
            </a:r>
            <a:r>
              <a:rPr lang="es-MX" sz="2800" dirty="0">
                <a:sym typeface="Symbol" pitchFamily="18" charset="2"/>
              </a:rPr>
              <a:t>))</a:t>
            </a:r>
          </a:p>
          <a:p>
            <a:endParaRPr lang="es-MX" sz="2000" dirty="0"/>
          </a:p>
        </p:txBody>
      </p:sp>
      <p:graphicFrame>
        <p:nvGraphicFramePr>
          <p:cNvPr id="3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697981"/>
              </p:ext>
            </p:extLst>
          </p:nvPr>
        </p:nvGraphicFramePr>
        <p:xfrm>
          <a:off x="539552" y="1340768"/>
          <a:ext cx="7865377" cy="5181872"/>
        </p:xfrm>
        <a:graphic>
          <a:graphicData uri="http://schemas.openxmlformats.org/drawingml/2006/table">
            <a:tbl>
              <a:tblPr/>
              <a:tblGrid>
                <a:gridCol w="1834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0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0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48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Nombre_cliente</a:t>
                      </a:r>
                      <a:endParaRPr kumimoji="0" lang="es-MX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No_prestamo1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Nombre_Suc</a:t>
                      </a:r>
                      <a:endParaRPr kumimoji="0" lang="es-MX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No_prestamo2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Importe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Fernández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Fuertes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Fernández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Fuertes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Gómez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P93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Fuertes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Gómez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P93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Fuertes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Gómez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Fuertes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Gómez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Fuertes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López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Fuertes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López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P14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Fuertes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Pérez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P17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Fuertes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Pérez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P17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Fuertes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Santos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Fuertes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Santos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Fuertes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Arellano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P29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Fuertes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Arellano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P29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Fuertes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Martínez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P17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Fuertes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Martínez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P17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Fuertes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409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620688"/>
            <a:ext cx="770485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MX" sz="2800" dirty="0">
                <a:sym typeface="Symbol" pitchFamily="18" charset="2"/>
              </a:rPr>
              <a:t>(</a:t>
            </a:r>
            <a:r>
              <a:rPr lang="es-MX" sz="2800" baseline="-25000" dirty="0" err="1">
                <a:sym typeface="Symbol" pitchFamily="18" charset="2"/>
              </a:rPr>
              <a:t>Prestatario.No_prestamo</a:t>
            </a:r>
            <a:r>
              <a:rPr lang="es-MX" sz="2800" baseline="-25000" dirty="0">
                <a:sym typeface="Symbol" pitchFamily="18" charset="2"/>
              </a:rPr>
              <a:t> = </a:t>
            </a:r>
            <a:r>
              <a:rPr lang="es-MX" sz="2800" baseline="-25000" dirty="0" err="1">
                <a:sym typeface="Symbol" pitchFamily="18" charset="2"/>
              </a:rPr>
              <a:t>Prestamo.No_prestamo</a:t>
            </a:r>
            <a:r>
              <a:rPr lang="es-MX" sz="2800" baseline="-25000" dirty="0">
                <a:sym typeface="Symbol" pitchFamily="18" charset="2"/>
              </a:rPr>
              <a:t> </a:t>
            </a:r>
          </a:p>
          <a:p>
            <a:pPr marL="0" lvl="1"/>
            <a:r>
              <a:rPr lang="es-MX" sz="2800" dirty="0">
                <a:sym typeface="Symbol" pitchFamily="18" charset="2"/>
              </a:rPr>
              <a:t>(</a:t>
            </a:r>
            <a:r>
              <a:rPr lang="es-MX" sz="2800" baseline="-25000" dirty="0" err="1">
                <a:sym typeface="Symbol" pitchFamily="18" charset="2"/>
              </a:rPr>
              <a:t>Nombre_Suc</a:t>
            </a:r>
            <a:r>
              <a:rPr lang="es-MX" sz="2800" baseline="-25000" dirty="0">
                <a:sym typeface="Symbol" pitchFamily="18" charset="2"/>
              </a:rPr>
              <a:t>=‘Fuertes’ </a:t>
            </a:r>
            <a:r>
              <a:rPr lang="es-MX" sz="2800" dirty="0">
                <a:sym typeface="Symbol" pitchFamily="18" charset="2"/>
              </a:rPr>
              <a:t>(Prestatario  </a:t>
            </a:r>
            <a:r>
              <a:rPr lang="es-MX" sz="2800" dirty="0" err="1">
                <a:sym typeface="Symbol" pitchFamily="18" charset="2"/>
              </a:rPr>
              <a:t>Prestamo</a:t>
            </a:r>
            <a:r>
              <a:rPr lang="es-MX" sz="2800" dirty="0">
                <a:sym typeface="Symbol" pitchFamily="18" charset="2"/>
              </a:rPr>
              <a:t>)))</a:t>
            </a:r>
          </a:p>
          <a:p>
            <a:endParaRPr lang="es-MX" sz="2000" dirty="0"/>
          </a:p>
        </p:txBody>
      </p:sp>
      <p:graphicFrame>
        <p:nvGraphicFramePr>
          <p:cNvPr id="3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346055"/>
              </p:ext>
            </p:extLst>
          </p:nvPr>
        </p:nvGraphicFramePr>
        <p:xfrm>
          <a:off x="539552" y="2010496"/>
          <a:ext cx="7865377" cy="914448"/>
        </p:xfrm>
        <a:graphic>
          <a:graphicData uri="http://schemas.openxmlformats.org/drawingml/2006/table">
            <a:tbl>
              <a:tblPr/>
              <a:tblGrid>
                <a:gridCol w="1834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0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0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48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Nombre_cliente</a:t>
                      </a:r>
                      <a:endParaRPr kumimoji="0" lang="es-MX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No_prestamo1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Nombre_Suc</a:t>
                      </a:r>
                      <a:endParaRPr kumimoji="0" lang="es-MX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No_prestamo2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Importe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Fernández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P16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Fuertes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Gómez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P15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Fuertes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954079"/>
              </p:ext>
            </p:extLst>
          </p:nvPr>
        </p:nvGraphicFramePr>
        <p:xfrm>
          <a:off x="3673114" y="5250856"/>
          <a:ext cx="1834990" cy="914448"/>
        </p:xfrm>
        <a:graphic>
          <a:graphicData uri="http://schemas.openxmlformats.org/drawingml/2006/table">
            <a:tbl>
              <a:tblPr/>
              <a:tblGrid>
                <a:gridCol w="1834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+mn-cs"/>
                        </a:rPr>
                        <a:t>Nombre_cliente</a:t>
                      </a:r>
                      <a:endParaRPr kumimoji="0" lang="es-MX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Fernández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Gómez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755576" y="3861048"/>
            <a:ext cx="770485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MX" sz="2800" dirty="0">
                <a:sym typeface="Symbol" pitchFamily="18" charset="2"/>
              </a:rPr>
              <a:t></a:t>
            </a:r>
            <a:r>
              <a:rPr lang="es-MX" sz="2800" baseline="-25000" dirty="0" err="1">
                <a:sym typeface="Symbol" pitchFamily="18" charset="2"/>
              </a:rPr>
              <a:t>Nombre_cliente</a:t>
            </a:r>
            <a:r>
              <a:rPr lang="es-MX" sz="2800" baseline="-25000" dirty="0">
                <a:sym typeface="Symbol" pitchFamily="18" charset="2"/>
              </a:rPr>
              <a:t> </a:t>
            </a:r>
            <a:r>
              <a:rPr lang="es-MX" sz="2800" dirty="0">
                <a:sym typeface="Symbol" pitchFamily="18" charset="2"/>
              </a:rPr>
              <a:t>(</a:t>
            </a:r>
            <a:r>
              <a:rPr lang="es-MX" sz="2800" baseline="-25000" dirty="0" err="1">
                <a:sym typeface="Symbol" pitchFamily="18" charset="2"/>
              </a:rPr>
              <a:t>Prestatario.No_prestamo</a:t>
            </a:r>
            <a:r>
              <a:rPr lang="es-MX" sz="2800" baseline="-25000" dirty="0">
                <a:sym typeface="Symbol" pitchFamily="18" charset="2"/>
              </a:rPr>
              <a:t> = </a:t>
            </a:r>
            <a:r>
              <a:rPr lang="es-MX" sz="2800" baseline="-25000" dirty="0" err="1">
                <a:sym typeface="Symbol" pitchFamily="18" charset="2"/>
              </a:rPr>
              <a:t>Prestamo.No_prestamo</a:t>
            </a:r>
            <a:r>
              <a:rPr lang="es-MX" sz="2800" baseline="-25000" dirty="0">
                <a:sym typeface="Symbol" pitchFamily="18" charset="2"/>
              </a:rPr>
              <a:t> </a:t>
            </a:r>
          </a:p>
          <a:p>
            <a:pPr marL="0" lvl="1"/>
            <a:r>
              <a:rPr lang="es-MX" sz="2800" dirty="0">
                <a:sym typeface="Symbol" pitchFamily="18" charset="2"/>
              </a:rPr>
              <a:t>(</a:t>
            </a:r>
            <a:r>
              <a:rPr lang="es-MX" sz="2800" baseline="-25000" dirty="0" err="1">
                <a:sym typeface="Symbol" pitchFamily="18" charset="2"/>
              </a:rPr>
              <a:t>Nombre_Suc</a:t>
            </a:r>
            <a:r>
              <a:rPr lang="es-MX" sz="2800" baseline="-25000" dirty="0">
                <a:sym typeface="Symbol" pitchFamily="18" charset="2"/>
              </a:rPr>
              <a:t>=‘Fuertes’ </a:t>
            </a:r>
            <a:r>
              <a:rPr lang="es-MX" sz="2800" dirty="0">
                <a:sym typeface="Symbol" pitchFamily="18" charset="2"/>
              </a:rPr>
              <a:t>(Prestatario  </a:t>
            </a:r>
            <a:r>
              <a:rPr lang="es-MX" sz="2800" dirty="0" err="1">
                <a:sym typeface="Symbol" pitchFamily="18" charset="2"/>
              </a:rPr>
              <a:t>Prestamo</a:t>
            </a:r>
            <a:r>
              <a:rPr lang="es-MX" sz="2800" dirty="0">
                <a:sym typeface="Symbol" pitchFamily="18" charset="2"/>
              </a:rPr>
              <a:t>)))</a:t>
            </a:r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4077110026"/>
      </p:ext>
    </p:extLst>
  </p:cSld>
  <p:clrMapOvr>
    <a:masterClrMapping/>
  </p:clrMapOvr>
</p:sld>
</file>

<file path=ppt/theme/theme1.xml><?xml version="1.0" encoding="utf-8"?>
<a:theme xmlns:a="http://schemas.openxmlformats.org/drawingml/2006/main" name="Oval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valo" id="{9B2BF35C-4668-4E8A-A964-0487F7BCFC3C}" vid="{6D4A1D7B-A362-450F-B681-0969C2ADE68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Ovalo</Template>
  <TotalTime>93</TotalTime>
  <Words>652</Words>
  <Application>Microsoft Office PowerPoint</Application>
  <PresentationFormat>Presentación en pantalla (4:3)</PresentationFormat>
  <Paragraphs>399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Symbol</vt:lpstr>
      <vt:lpstr>Verdana</vt:lpstr>
      <vt:lpstr>Wingdings</vt:lpstr>
      <vt:lpstr>Ovalo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Bety</dc:creator>
  <cp:lastModifiedBy>Beatriz Beltran</cp:lastModifiedBy>
  <cp:revision>9</cp:revision>
  <dcterms:created xsi:type="dcterms:W3CDTF">2012-07-02T20:24:14Z</dcterms:created>
  <dcterms:modified xsi:type="dcterms:W3CDTF">2018-10-03T13:30:03Z</dcterms:modified>
</cp:coreProperties>
</file>